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1" r:id="rId12"/>
    <p:sldId id="269" r:id="rId13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0EE-320B-49F3-8485-5AFB5B8F5ADB}" type="datetimeFigureOut">
              <a:rPr lang="es-AR" smtClean="0"/>
              <a:t>15/2/2023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2A89-E139-4081-B4EF-659244A60E2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72722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0EE-320B-49F3-8485-5AFB5B8F5ADB}" type="datetimeFigureOut">
              <a:rPr lang="es-AR" smtClean="0"/>
              <a:t>15/2/2023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2A89-E139-4081-B4EF-659244A60E2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1310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0EE-320B-49F3-8485-5AFB5B8F5ADB}" type="datetimeFigureOut">
              <a:rPr lang="es-AR" smtClean="0"/>
              <a:t>15/2/2023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2A89-E139-4081-B4EF-659244A60E2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0088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0EE-320B-49F3-8485-5AFB5B8F5ADB}" type="datetimeFigureOut">
              <a:rPr lang="es-AR" smtClean="0"/>
              <a:t>15/2/2023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2A89-E139-4081-B4EF-659244A60E2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37651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0EE-320B-49F3-8485-5AFB5B8F5ADB}" type="datetimeFigureOut">
              <a:rPr lang="es-AR" smtClean="0"/>
              <a:t>15/2/2023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2A89-E139-4081-B4EF-659244A60E2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62600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0EE-320B-49F3-8485-5AFB5B8F5ADB}" type="datetimeFigureOut">
              <a:rPr lang="es-AR" smtClean="0"/>
              <a:t>15/2/2023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2A89-E139-4081-B4EF-659244A60E2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5367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0EE-320B-49F3-8485-5AFB5B8F5ADB}" type="datetimeFigureOut">
              <a:rPr lang="es-AR" smtClean="0"/>
              <a:t>15/2/2023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2A89-E139-4081-B4EF-659244A60E2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75647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0EE-320B-49F3-8485-5AFB5B8F5ADB}" type="datetimeFigureOut">
              <a:rPr lang="es-AR" smtClean="0"/>
              <a:t>15/2/2023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2A89-E139-4081-B4EF-659244A60E2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5420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0EE-320B-49F3-8485-5AFB5B8F5ADB}" type="datetimeFigureOut">
              <a:rPr lang="es-AR" smtClean="0"/>
              <a:t>15/2/2023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2A89-E139-4081-B4EF-659244A60E2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72533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0EE-320B-49F3-8485-5AFB5B8F5ADB}" type="datetimeFigureOut">
              <a:rPr lang="es-AR" smtClean="0"/>
              <a:t>15/2/2023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2A89-E139-4081-B4EF-659244A60E2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20479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0EE-320B-49F3-8485-5AFB5B8F5ADB}" type="datetimeFigureOut">
              <a:rPr lang="es-AR" smtClean="0"/>
              <a:t>15/2/2023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2A89-E139-4081-B4EF-659244A60E2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7392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D60EE-320B-49F3-8485-5AFB5B8F5ADB}" type="datetimeFigureOut">
              <a:rPr lang="es-AR" smtClean="0"/>
              <a:t>15/2/2023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32A89-E139-4081-B4EF-659244A60E2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8142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03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4380" y="1235893"/>
            <a:ext cx="8075240" cy="5433467"/>
          </a:xfrm>
        </p:spPr>
        <p:txBody>
          <a:bodyPr>
            <a:noAutofit/>
          </a:bodyPr>
          <a:lstStyle/>
          <a:p>
            <a:pPr algn="just"/>
            <a:r>
              <a:rPr lang="es-MX" b="1" dirty="0"/>
              <a:t>Cuando debas descartar un residuo, encuentra el punto verde mas cercano y </a:t>
            </a:r>
            <a:r>
              <a:rPr lang="es-MX" b="1" dirty="0" err="1"/>
              <a:t>depositalo</a:t>
            </a:r>
            <a:r>
              <a:rPr lang="es-MX" b="1" dirty="0"/>
              <a:t> correctamente en el contendor que corresponda.</a:t>
            </a:r>
            <a:endParaRPr lang="es-AR" b="1" dirty="0"/>
          </a:p>
        </p:txBody>
      </p:sp>
      <p:pic>
        <p:nvPicPr>
          <p:cNvPr id="1026" name="Picture 2" descr="Conoce el Programa UNSE Verde">
            <a:extLst>
              <a:ext uri="{FF2B5EF4-FFF2-40B4-BE49-F238E27FC236}">
                <a16:creationId xmlns:a16="http://schemas.microsoft.com/office/drawing/2014/main" xmlns="" id="{D65513C3-4E96-487E-9DE9-BB20F7377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89" y="3429000"/>
            <a:ext cx="760404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077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0DA0A209-2C7A-436F-849C-AD6D21FAC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1143000"/>
          </a:xfrm>
        </p:spPr>
        <p:txBody>
          <a:bodyPr>
            <a:normAutofit/>
          </a:bodyPr>
          <a:lstStyle/>
          <a:p>
            <a:r>
              <a:rPr lang="es-419" sz="2800" dirty="0"/>
              <a:t>Pone </a:t>
            </a:r>
            <a:r>
              <a:rPr lang="es-419" sz="2800" dirty="0" err="1"/>
              <a:t>play</a:t>
            </a:r>
            <a:r>
              <a:rPr lang="es-419" sz="2800" dirty="0"/>
              <a:t> para ver del video:</a:t>
            </a:r>
          </a:p>
        </p:txBody>
      </p:sp>
      <p:pic>
        <p:nvPicPr>
          <p:cNvPr id="2" name="Spot tv 30 seg - unse verde - separa">
            <a:hlinkClick r:id="" action="ppaction://media"/>
            <a:extLst>
              <a:ext uri="{FF2B5EF4-FFF2-40B4-BE49-F238E27FC236}">
                <a16:creationId xmlns:a16="http://schemas.microsoft.com/office/drawing/2014/main" xmlns="" id="{7043BE6E-FF80-4B61-A6D8-B0FBC68DF0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987" y="1700808"/>
            <a:ext cx="8074025" cy="4541837"/>
          </a:xfrm>
        </p:spPr>
      </p:pic>
    </p:spTree>
    <p:extLst>
      <p:ext uri="{BB962C8B-B14F-4D97-AF65-F5344CB8AC3E}">
        <p14:creationId xmlns:p14="http://schemas.microsoft.com/office/powerpoint/2010/main" val="79308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4380" y="1235893"/>
            <a:ext cx="8075240" cy="5145435"/>
          </a:xfrm>
        </p:spPr>
        <p:txBody>
          <a:bodyPr>
            <a:noAutofit/>
          </a:bodyPr>
          <a:lstStyle/>
          <a:p>
            <a:pPr algn="just"/>
            <a:r>
              <a:rPr lang="es-MX" b="1" dirty="0"/>
              <a:t>El Programa UNSE Verde es un programa de toda la comunidad de la UNSE.</a:t>
            </a:r>
          </a:p>
          <a:p>
            <a:pPr marL="0" indent="0" algn="just">
              <a:buNone/>
            </a:pPr>
            <a:endParaRPr lang="es-MX" b="1" dirty="0"/>
          </a:p>
          <a:p>
            <a:pPr algn="just"/>
            <a:r>
              <a:rPr lang="es-MX" b="1" dirty="0"/>
              <a:t>Para que sea exitoso requiere la colaboración de </a:t>
            </a:r>
            <a:r>
              <a:rPr lang="es-MX" b="1" dirty="0" err="1"/>
              <a:t>tod@s</a:t>
            </a:r>
            <a:r>
              <a:rPr lang="es-MX" b="1" dirty="0"/>
              <a:t>.</a:t>
            </a:r>
          </a:p>
          <a:p>
            <a:pPr marL="0" indent="0" algn="just">
              <a:buNone/>
            </a:pPr>
            <a:endParaRPr lang="es-MX" b="1" dirty="0"/>
          </a:p>
          <a:p>
            <a:pPr algn="just"/>
            <a:r>
              <a:rPr lang="es-MX" b="1" dirty="0"/>
              <a:t>Contribuí a vivir y transitar por una UNSE saludable, sostenible y solidaria.</a:t>
            </a:r>
          </a:p>
          <a:p>
            <a:pPr algn="just"/>
            <a:endParaRPr lang="es-MX" b="1" dirty="0"/>
          </a:p>
          <a:p>
            <a:pPr marL="0" indent="0" algn="just">
              <a:buNone/>
            </a:pPr>
            <a:endParaRPr lang="es-AR" b="1" dirty="0"/>
          </a:p>
          <a:p>
            <a:pPr marL="0" indent="0" algn="just">
              <a:buNone/>
            </a:pP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3651471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987824" y="3645024"/>
            <a:ext cx="6048672" cy="2880320"/>
          </a:xfrm>
        </p:spPr>
        <p:txBody>
          <a:bodyPr>
            <a:normAutofit fontScale="90000"/>
          </a:bodyPr>
          <a:lstStyle/>
          <a:p>
            <a:pPr algn="r"/>
            <a:r>
              <a:rPr lang="es-AR" dirty="0">
                <a:solidFill>
                  <a:schemeClr val="bg1"/>
                </a:solidFill>
              </a:rPr>
              <a:t/>
            </a:r>
            <a:br>
              <a:rPr lang="es-AR" dirty="0">
                <a:solidFill>
                  <a:schemeClr val="bg1"/>
                </a:solidFill>
              </a:rPr>
            </a:br>
            <a:r>
              <a:rPr lang="es-AR" dirty="0">
                <a:solidFill>
                  <a:schemeClr val="bg1"/>
                </a:solidFill>
              </a:rPr>
              <a:t>PROGRAMA UNSE VERDE</a:t>
            </a:r>
            <a:br>
              <a:rPr lang="es-AR" dirty="0">
                <a:solidFill>
                  <a:schemeClr val="bg1"/>
                </a:solidFill>
              </a:rPr>
            </a:br>
            <a:r>
              <a:rPr lang="es-AR" sz="3200" dirty="0">
                <a:solidFill>
                  <a:schemeClr val="bg1"/>
                </a:solidFill>
              </a:rPr>
              <a:t> </a:t>
            </a:r>
            <a:br>
              <a:rPr lang="es-AR" sz="3200" dirty="0">
                <a:solidFill>
                  <a:schemeClr val="bg1"/>
                </a:solidFill>
              </a:rPr>
            </a:br>
            <a:r>
              <a:rPr lang="de-DE" sz="3200" dirty="0">
                <a:solidFill>
                  <a:schemeClr val="bg1"/>
                </a:solidFill>
              </a:rPr>
              <a:t>https://www.unse.edu.ar › unseverde</a:t>
            </a:r>
            <a:br>
              <a:rPr lang="de-DE" sz="3200" dirty="0">
                <a:solidFill>
                  <a:schemeClr val="bg1"/>
                </a:solidFill>
              </a:rPr>
            </a:br>
            <a:endParaRPr lang="es-A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51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6635080" cy="1417638"/>
          </a:xfrm>
        </p:spPr>
        <p:txBody>
          <a:bodyPr>
            <a:normAutofit/>
          </a:bodyPr>
          <a:lstStyle/>
          <a:p>
            <a:pPr algn="l"/>
            <a:r>
              <a:rPr lang="es-MX" sz="3200" b="1" dirty="0"/>
              <a:t>¿QUÉ ES EL PROGRAMA UNSE VERDE?</a:t>
            </a:r>
            <a:endParaRPr lang="es-AR" sz="32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616624"/>
          </a:xfrm>
        </p:spPr>
        <p:txBody>
          <a:bodyPr>
            <a:noAutofit/>
          </a:bodyPr>
          <a:lstStyle/>
          <a:p>
            <a:pPr algn="just"/>
            <a:r>
              <a:rPr lang="es-MX" b="1" dirty="0"/>
              <a:t>Es un programa de gestión ambiental de la Universidad Nacional de Santiago del Estero cuyo propósito principal es reducir los impactos ambientales causados por las actividades de funcionamiento de la Universidad, promoviendo a la vez un modelo académico, de investigación y extensión que adhiere al desarrollo sostenible como un eje prioritario.</a:t>
            </a:r>
          </a:p>
          <a:p>
            <a:pPr algn="just"/>
            <a:r>
              <a:rPr lang="es-MX" b="1" dirty="0"/>
              <a:t>Fue creado por el Consejo Superior de la UNSE por Res. C.S. </a:t>
            </a:r>
            <a:r>
              <a:rPr lang="es-MX" b="1" dirty="0" err="1"/>
              <a:t>N°</a:t>
            </a:r>
            <a:r>
              <a:rPr lang="es-MX" b="1" dirty="0"/>
              <a:t> 204/19.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3010064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96544"/>
          </a:xfrm>
        </p:spPr>
        <p:txBody>
          <a:bodyPr>
            <a:noAutofit/>
          </a:bodyPr>
          <a:lstStyle/>
          <a:p>
            <a:pPr algn="just"/>
            <a:r>
              <a:rPr lang="es-MX" b="1" dirty="0"/>
              <a:t>Es el desarrollo que utiliza los recursos disponibles en el presente, sin comprometer su existencia en el futuro. Es un modelo de desarrollo que satisface las necesidades actuales sin comprometer los recursos y posibilidades de las futuras generaciones. </a:t>
            </a:r>
          </a:p>
          <a:p>
            <a:pPr marL="0" indent="0" algn="just">
              <a:buNone/>
            </a:pPr>
            <a:endParaRPr lang="es-MX" sz="1000" b="1" dirty="0"/>
          </a:p>
          <a:p>
            <a:pPr algn="just"/>
            <a:r>
              <a:rPr lang="es-MX" b="1" dirty="0"/>
              <a:t>El desarrollo sostenible promueve  el reciclaje, la reutilización y un uso eficiente de los bienes naturales.</a:t>
            </a:r>
            <a:endParaRPr lang="es-AR" b="1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AA72B4C3-10EE-460D-87D3-1DF3CE7DB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/>
              <a:t>¿QUE ES EL DESARROLLO SOSTENIBLE? </a:t>
            </a:r>
            <a:endParaRPr lang="es-419" sz="3200" b="1" dirty="0"/>
          </a:p>
        </p:txBody>
      </p:sp>
    </p:spTree>
    <p:extLst>
      <p:ext uri="{BB962C8B-B14F-4D97-AF65-F5344CB8AC3E}">
        <p14:creationId xmlns:p14="http://schemas.microsoft.com/office/powerpoint/2010/main" val="2200624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608512"/>
          </a:xfrm>
        </p:spPr>
        <p:txBody>
          <a:bodyPr>
            <a:noAutofit/>
          </a:bodyPr>
          <a:lstStyle/>
          <a:p>
            <a:pPr algn="just"/>
            <a:r>
              <a:rPr lang="es-MX" b="1" dirty="0"/>
              <a:t>“Lo que das vuelve” es el eslogan de la campaña educativa de la gestión de residuos sólidos de la UNSE, una de las líneas de trabajo del Programa UNSE Verde. </a:t>
            </a:r>
          </a:p>
          <a:p>
            <a:pPr marL="0" indent="0" algn="just">
              <a:buNone/>
            </a:pPr>
            <a:endParaRPr lang="es-MX" sz="1000" b="1" dirty="0"/>
          </a:p>
          <a:p>
            <a:pPr algn="just"/>
            <a:r>
              <a:rPr lang="es-MX" b="1" dirty="0"/>
              <a:t>Otras líneas de trabajo son la gestión de los residuos de laboratorios, residuos especiales, uso eficiente de la energía, el agua, cuidado de espacios verdes, entre otras.</a:t>
            </a:r>
            <a:endParaRPr lang="es-AR" b="1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AA72B4C3-10EE-460D-87D3-1DF3CE7DB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MX" sz="3200" b="1" dirty="0"/>
              <a:t>¿A QUÉ HACE REFERENCIA </a:t>
            </a:r>
            <a:br>
              <a:rPr lang="es-MX" sz="3200" b="1" dirty="0"/>
            </a:br>
            <a:r>
              <a:rPr lang="es-MX" sz="3200" b="1" dirty="0"/>
              <a:t>“LO QUE DAS VUELVE”? </a:t>
            </a:r>
            <a:endParaRPr lang="es-419" sz="3200" b="1" dirty="0"/>
          </a:p>
        </p:txBody>
      </p:sp>
    </p:spTree>
    <p:extLst>
      <p:ext uri="{BB962C8B-B14F-4D97-AF65-F5344CB8AC3E}">
        <p14:creationId xmlns:p14="http://schemas.microsoft.com/office/powerpoint/2010/main" val="3708446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400600"/>
          </a:xfrm>
        </p:spPr>
        <p:txBody>
          <a:bodyPr>
            <a:noAutofit/>
          </a:bodyPr>
          <a:lstStyle/>
          <a:p>
            <a:pPr algn="just"/>
            <a:r>
              <a:rPr lang="es-MX" b="1" dirty="0"/>
              <a:t>Separar disminuye la cantidad de residuos que termina en los sitios de disposición final. </a:t>
            </a:r>
          </a:p>
          <a:p>
            <a:pPr algn="just"/>
            <a:r>
              <a:rPr lang="es-MX" b="1" dirty="0"/>
              <a:t>Los materiales reciclables pueden ser recuperados en un nuevo circuito que evita que nuevos materiales sean producidos, evitando el uso de bienes naturales y materiales. </a:t>
            </a:r>
          </a:p>
          <a:p>
            <a:pPr algn="just"/>
            <a:r>
              <a:rPr lang="es-MX" b="1" dirty="0"/>
              <a:t>Los materiales reciclables son base del sustento de personas dedicadas a esta tarea, los “recuperadores urbanos”.</a:t>
            </a:r>
            <a:endParaRPr lang="es-AR" b="1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AA72B4C3-10EE-460D-87D3-1DF3CE7DB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s-MX" sz="3200" b="1" dirty="0"/>
              <a:t/>
            </a:r>
            <a:br>
              <a:rPr lang="es-MX" sz="3200" b="1" dirty="0"/>
            </a:br>
            <a:r>
              <a:rPr lang="es-MX" sz="3200" b="1" dirty="0"/>
              <a:t>¿PORQUÉ ES IMPORTANTE SEPARAR </a:t>
            </a:r>
            <a:br>
              <a:rPr lang="es-MX" sz="3200" b="1" dirty="0"/>
            </a:br>
            <a:r>
              <a:rPr lang="es-MX" sz="3200" b="1" dirty="0"/>
              <a:t>LOS RESIDUOS?</a:t>
            </a:r>
            <a:br>
              <a:rPr lang="es-MX" sz="3200" b="1" dirty="0"/>
            </a:br>
            <a:r>
              <a:rPr lang="es-MX" sz="3200" b="1" dirty="0"/>
              <a:t> </a:t>
            </a:r>
            <a:endParaRPr lang="es-419" sz="3200" b="1" dirty="0"/>
          </a:p>
        </p:txBody>
      </p:sp>
    </p:spTree>
    <p:extLst>
      <p:ext uri="{BB962C8B-B14F-4D97-AF65-F5344CB8AC3E}">
        <p14:creationId xmlns:p14="http://schemas.microsoft.com/office/powerpoint/2010/main" val="2626517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0600"/>
          </a:xfrm>
        </p:spPr>
        <p:txBody>
          <a:bodyPr>
            <a:noAutofit/>
          </a:bodyPr>
          <a:lstStyle/>
          <a:p>
            <a:pPr algn="just"/>
            <a:r>
              <a:rPr lang="es-MX" b="1" dirty="0"/>
              <a:t>Es un sitio donde están ubicados recipientes de color azul, amarillo y negro para depositar selectivamente residuos generados en la UNSE:</a:t>
            </a:r>
          </a:p>
          <a:p>
            <a:pPr algn="just"/>
            <a:r>
              <a:rPr lang="es-MX" b="1" dirty="0">
                <a:highlight>
                  <a:srgbClr val="00FFFF"/>
                </a:highlight>
              </a:rPr>
              <a:t>Recipiente azul</a:t>
            </a:r>
            <a:r>
              <a:rPr lang="es-MX" b="1" dirty="0"/>
              <a:t> para papel y cartón secos y limpios.</a:t>
            </a:r>
          </a:p>
          <a:p>
            <a:pPr algn="just"/>
            <a:r>
              <a:rPr lang="es-MX" b="1" dirty="0">
                <a:highlight>
                  <a:srgbClr val="FFFF00"/>
                </a:highlight>
              </a:rPr>
              <a:t>Recipiente amarillo</a:t>
            </a:r>
            <a:r>
              <a:rPr lang="es-MX" b="1" dirty="0"/>
              <a:t> para botellas plásticas, tapitas plásticas y envases de aluminio.</a:t>
            </a:r>
          </a:p>
          <a:p>
            <a:pPr algn="just"/>
            <a:r>
              <a:rPr lang="es-MX" b="1" u="sng" dirty="0"/>
              <a:t>Recipiente negro</a:t>
            </a:r>
            <a:r>
              <a:rPr lang="es-MX" b="1" dirty="0"/>
              <a:t> para el resto de los residuos.</a:t>
            </a:r>
          </a:p>
          <a:p>
            <a:pPr marL="0" indent="0" algn="just">
              <a:buNone/>
            </a:pPr>
            <a:r>
              <a:rPr lang="es-MX" b="1" dirty="0"/>
              <a:t/>
            </a:r>
            <a:br>
              <a:rPr lang="es-MX" b="1" dirty="0"/>
            </a:br>
            <a:r>
              <a:rPr lang="es-MX" dirty="0"/>
              <a:t> </a:t>
            </a:r>
            <a:endParaRPr lang="es-AR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AA72B4C3-10EE-460D-87D3-1DF3CE7DB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MX" sz="3200" b="1" dirty="0"/>
              <a:t>¿QUÉ ES UN PUNTO VERDE?</a:t>
            </a:r>
            <a:br>
              <a:rPr lang="es-MX" sz="3200" b="1" dirty="0"/>
            </a:br>
            <a:endParaRPr lang="es-419" sz="3200" b="1" dirty="0"/>
          </a:p>
        </p:txBody>
      </p:sp>
    </p:spTree>
    <p:extLst>
      <p:ext uri="{BB962C8B-B14F-4D97-AF65-F5344CB8AC3E}">
        <p14:creationId xmlns:p14="http://schemas.microsoft.com/office/powerpoint/2010/main" val="2561144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xmlns="" id="{83703B6B-D369-48BF-9D87-F3A4C2917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1720" y="667984"/>
            <a:ext cx="4896543" cy="5458179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AA72B4C3-10EE-460D-87D3-1DF3CE7DB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/>
              <a:t> </a:t>
            </a:r>
            <a:endParaRPr lang="es-419" sz="3200" b="1" dirty="0"/>
          </a:p>
        </p:txBody>
      </p:sp>
    </p:spTree>
    <p:extLst>
      <p:ext uri="{BB962C8B-B14F-4D97-AF65-F5344CB8AC3E}">
        <p14:creationId xmlns:p14="http://schemas.microsoft.com/office/powerpoint/2010/main" val="1807751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665972"/>
            <a:ext cx="8075240" cy="4787364"/>
          </a:xfrm>
        </p:spPr>
        <p:txBody>
          <a:bodyPr>
            <a:noAutofit/>
          </a:bodyPr>
          <a:lstStyle/>
          <a:p>
            <a:pPr algn="just"/>
            <a:r>
              <a:rPr lang="es-MX" b="1" dirty="0"/>
              <a:t>Las botellas y tapitas de plástico, papeles y cartones, y latas de aluminio son trasladados y vendidos por recuperadores a empresas dedicadas a ingresarlos al sistema de reciclaje.</a:t>
            </a:r>
          </a:p>
          <a:p>
            <a:pPr algn="just"/>
            <a:r>
              <a:rPr lang="es-MX" b="1" dirty="0"/>
              <a:t>El resto de residuos depositados en los recipientes negros son recolectados por el servicio municipal y trasladados al vertedero.</a:t>
            </a:r>
            <a:endParaRPr lang="es-AR" b="1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AA72B4C3-10EE-460D-87D3-1DF3CE7DB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/>
              <a:t> </a:t>
            </a:r>
            <a:endParaRPr lang="es-419" sz="32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0FC01E8C-A163-4F5E-ACD3-429EDB934B81}"/>
              </a:ext>
            </a:extLst>
          </p:cNvPr>
          <p:cNvSpPr txBox="1"/>
          <p:nvPr/>
        </p:nvSpPr>
        <p:spPr>
          <a:xfrm>
            <a:off x="457200" y="522972"/>
            <a:ext cx="63470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/>
              <a:t>¿</a:t>
            </a:r>
            <a:r>
              <a:rPr lang="es-MX" sz="3200" b="1" dirty="0"/>
              <a:t>CUÁL ES EL DESTINO DE CADA TIPO DE RESIDUO?</a:t>
            </a:r>
            <a:endParaRPr lang="es-419" sz="3200" b="1" dirty="0"/>
          </a:p>
        </p:txBody>
      </p:sp>
    </p:spTree>
    <p:extLst>
      <p:ext uri="{BB962C8B-B14F-4D97-AF65-F5344CB8AC3E}">
        <p14:creationId xmlns:p14="http://schemas.microsoft.com/office/powerpoint/2010/main" val="8679182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472</Words>
  <Application>Microsoft Office PowerPoint</Application>
  <PresentationFormat>Presentación en pantalla (4:3)</PresentationFormat>
  <Paragraphs>35</Paragraphs>
  <Slides>12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Presentación de PowerPoint</vt:lpstr>
      <vt:lpstr> PROGRAMA UNSE VERDE   https://www.unse.edu.ar › unseverde </vt:lpstr>
      <vt:lpstr>¿QUÉ ES EL PROGRAMA UNSE VERDE?</vt:lpstr>
      <vt:lpstr>¿QUE ES EL DESARROLLO SOSTENIBLE? </vt:lpstr>
      <vt:lpstr>¿A QUÉ HACE REFERENCIA  “LO QUE DAS VUELVE”? </vt:lpstr>
      <vt:lpstr> ¿PORQUÉ ES IMPORTANTE SEPARAR  LOS RESIDUOS?  </vt:lpstr>
      <vt:lpstr>¿QUÉ ES UN PUNTO VERDE? </vt:lpstr>
      <vt:lpstr> </vt:lpstr>
      <vt:lpstr> </vt:lpstr>
      <vt:lpstr>Presentación de PowerPoint</vt:lpstr>
      <vt:lpstr>Pone play para ver del video: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María Beatriz taboada</cp:lastModifiedBy>
  <cp:revision>32</cp:revision>
  <dcterms:created xsi:type="dcterms:W3CDTF">2019-10-28T16:42:43Z</dcterms:created>
  <dcterms:modified xsi:type="dcterms:W3CDTF">2023-02-15T23:31:47Z</dcterms:modified>
</cp:coreProperties>
</file>